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4" d="100"/>
          <a:sy n="24" d="100"/>
        </p:scale>
        <p:origin x="3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9E27-18A6-456D-9C5D-370757DD450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48A6-31C1-4F5F-8EF6-CB0B152A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8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9E27-18A6-456D-9C5D-370757DD450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48A6-31C1-4F5F-8EF6-CB0B152A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4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9E27-18A6-456D-9C5D-370757DD450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48A6-31C1-4F5F-8EF6-CB0B152A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7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9E27-18A6-456D-9C5D-370757DD450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48A6-31C1-4F5F-8EF6-CB0B152A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6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9E27-18A6-456D-9C5D-370757DD450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48A6-31C1-4F5F-8EF6-CB0B152A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0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9E27-18A6-456D-9C5D-370757DD450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48A6-31C1-4F5F-8EF6-CB0B152A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8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9E27-18A6-456D-9C5D-370757DD450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48A6-31C1-4F5F-8EF6-CB0B152A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1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9E27-18A6-456D-9C5D-370757DD450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48A6-31C1-4F5F-8EF6-CB0B152A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5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9E27-18A6-456D-9C5D-370757DD450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48A6-31C1-4F5F-8EF6-CB0B152A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9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9E27-18A6-456D-9C5D-370757DD450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48A6-31C1-4F5F-8EF6-CB0B152A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9E27-18A6-456D-9C5D-370757DD450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48A6-31C1-4F5F-8EF6-CB0B152A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9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99E27-18A6-456D-9C5D-370757DD450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48A6-31C1-4F5F-8EF6-CB0B152A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5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5823F8-5A8E-4F92-3283-5740BA3B9C5D}"/>
              </a:ext>
            </a:extLst>
          </p:cNvPr>
          <p:cNvSpPr txBox="1">
            <a:spLocks/>
          </p:cNvSpPr>
          <p:nvPr/>
        </p:nvSpPr>
        <p:spPr>
          <a:xfrm>
            <a:off x="1007579" y="8425274"/>
            <a:ext cx="9487066" cy="58477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 rtl="1"/>
            <a:r>
              <a:rPr lang="fa-IR" sz="3200" b="1" dirty="0">
                <a:cs typeface="B Mitra" panose="00000400000000000000" pitchFamily="2" charset="-78"/>
              </a:rPr>
              <a:t>ضرورت‌ها و اهداف</a:t>
            </a:r>
            <a:endParaRPr lang="en-US" sz="3200" b="1" dirty="0">
              <a:cs typeface="B Mitra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3DCFC-D7DB-17B8-38F5-0E48BC5368C2}"/>
              </a:ext>
            </a:extLst>
          </p:cNvPr>
          <p:cNvSpPr txBox="1">
            <a:spLocks/>
          </p:cNvSpPr>
          <p:nvPr/>
        </p:nvSpPr>
        <p:spPr>
          <a:xfrm>
            <a:off x="1007579" y="9225459"/>
            <a:ext cx="9487066" cy="3204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 anchor="t" anchorCtr="0">
            <a:noAutofit/>
          </a:bodyPr>
          <a:lstStyle/>
          <a:p>
            <a:pPr algn="r" rtl="1"/>
            <a:endParaRPr lang="en-US" sz="4000" dirty="0">
              <a:cs typeface="B Mitra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204A6-AA9D-C6ED-C71F-C5204B98417E}"/>
              </a:ext>
            </a:extLst>
          </p:cNvPr>
          <p:cNvSpPr txBox="1">
            <a:spLocks/>
          </p:cNvSpPr>
          <p:nvPr/>
        </p:nvSpPr>
        <p:spPr>
          <a:xfrm>
            <a:off x="10888980" y="12665053"/>
            <a:ext cx="9487066" cy="58477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a-IR" sz="3200" b="1" dirty="0">
                <a:cs typeface="B Mitra" panose="00000400000000000000" pitchFamily="2" charset="-78"/>
              </a:rPr>
              <a:t>گام‌های اجرایی و عملیاتی</a:t>
            </a:r>
            <a:endParaRPr lang="en-US" sz="3200" b="1" dirty="0">
              <a:cs typeface="B Mitra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7283F0-8C89-364C-5200-69B1394D2B1D}"/>
              </a:ext>
            </a:extLst>
          </p:cNvPr>
          <p:cNvSpPr txBox="1">
            <a:spLocks/>
          </p:cNvSpPr>
          <p:nvPr/>
        </p:nvSpPr>
        <p:spPr>
          <a:xfrm>
            <a:off x="10888980" y="13427141"/>
            <a:ext cx="9487066" cy="3204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 anchor="t" anchorCtr="0">
            <a:noAutofit/>
          </a:bodyPr>
          <a:lstStyle/>
          <a:p>
            <a:pPr algn="l"/>
            <a:endParaRPr lang="en-US" sz="4000" dirty="0">
              <a:cs typeface="B Mitra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B828A-E890-CF50-07AE-62B1A2A8E3C4}"/>
              </a:ext>
            </a:extLst>
          </p:cNvPr>
          <p:cNvSpPr txBox="1">
            <a:spLocks/>
          </p:cNvSpPr>
          <p:nvPr/>
        </p:nvSpPr>
        <p:spPr>
          <a:xfrm>
            <a:off x="10888980" y="8425273"/>
            <a:ext cx="9487066" cy="58477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a-IR" sz="3200" b="1" dirty="0">
                <a:cs typeface="B Mitra" panose="00000400000000000000" pitchFamily="2" charset="-78"/>
              </a:rPr>
              <a:t>توضیح کلی ایده</a:t>
            </a:r>
            <a:endParaRPr lang="en-US" sz="3200" b="1" dirty="0">
              <a:cs typeface="B Mitra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C682E9-2345-AD82-E8CD-812A8907A4DD}"/>
              </a:ext>
            </a:extLst>
          </p:cNvPr>
          <p:cNvSpPr txBox="1">
            <a:spLocks/>
          </p:cNvSpPr>
          <p:nvPr/>
        </p:nvSpPr>
        <p:spPr>
          <a:xfrm>
            <a:off x="10888980" y="9225460"/>
            <a:ext cx="9487066" cy="3204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 anchor="t" anchorCtr="0">
            <a:noAutofit/>
          </a:bodyPr>
          <a:lstStyle/>
          <a:p>
            <a:pPr algn="l"/>
            <a:endParaRPr lang="en-US" sz="4000" dirty="0">
              <a:cs typeface="B Mitra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6D1908-4112-5E3D-5791-1D64FF10C115}"/>
              </a:ext>
            </a:extLst>
          </p:cNvPr>
          <p:cNvSpPr txBox="1">
            <a:spLocks/>
          </p:cNvSpPr>
          <p:nvPr/>
        </p:nvSpPr>
        <p:spPr>
          <a:xfrm>
            <a:off x="1007578" y="12665053"/>
            <a:ext cx="9487066" cy="58477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 rtl="1"/>
            <a:r>
              <a:rPr lang="fa-IR" sz="3200" b="1" dirty="0">
                <a:cs typeface="B Mitra" panose="00000400000000000000" pitchFamily="2" charset="-78"/>
              </a:rPr>
              <a:t>موانع پیش رو</a:t>
            </a:r>
            <a:endParaRPr lang="en-US" sz="3200" b="1" dirty="0">
              <a:cs typeface="B Mitra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A46734-A63C-0BE0-12C6-7BD67027472C}"/>
              </a:ext>
            </a:extLst>
          </p:cNvPr>
          <p:cNvSpPr txBox="1">
            <a:spLocks/>
          </p:cNvSpPr>
          <p:nvPr/>
        </p:nvSpPr>
        <p:spPr>
          <a:xfrm>
            <a:off x="1007578" y="13398737"/>
            <a:ext cx="9487066" cy="3204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 anchor="t" anchorCtr="0">
            <a:noAutofit/>
          </a:bodyPr>
          <a:lstStyle/>
          <a:p>
            <a:pPr algn="r" rtl="1"/>
            <a:endParaRPr lang="en-US" sz="4000" dirty="0">
              <a:cs typeface="B Mitra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782EC8-3031-F9D2-1041-FCDA00DC6920}"/>
              </a:ext>
            </a:extLst>
          </p:cNvPr>
          <p:cNvSpPr txBox="1">
            <a:spLocks/>
          </p:cNvSpPr>
          <p:nvPr/>
        </p:nvSpPr>
        <p:spPr>
          <a:xfrm>
            <a:off x="10888980" y="16974798"/>
            <a:ext cx="9487066" cy="58477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a-IR" sz="3200" b="1" dirty="0">
                <a:cs typeface="B Mitra" panose="00000400000000000000" pitchFamily="2" charset="-78"/>
              </a:rPr>
              <a:t>امکانات و نیازمندی‌ها</a:t>
            </a:r>
            <a:endParaRPr lang="en-US" sz="3200" b="1" dirty="0">
              <a:cs typeface="B Mitra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577EAA-1A3C-FBFC-5DCF-6885226D0AB8}"/>
              </a:ext>
            </a:extLst>
          </p:cNvPr>
          <p:cNvSpPr txBox="1">
            <a:spLocks/>
          </p:cNvSpPr>
          <p:nvPr/>
        </p:nvSpPr>
        <p:spPr>
          <a:xfrm>
            <a:off x="10888980" y="17796970"/>
            <a:ext cx="9487066" cy="352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 anchor="t" anchorCtr="0">
            <a:noAutofit/>
          </a:bodyPr>
          <a:lstStyle/>
          <a:p>
            <a:pPr algn="l"/>
            <a:endParaRPr lang="en-US" sz="4000" dirty="0">
              <a:cs typeface="B Mitra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6E0B02-6F73-7C7C-0453-F88A90501DFF}"/>
              </a:ext>
            </a:extLst>
          </p:cNvPr>
          <p:cNvSpPr txBox="1">
            <a:spLocks/>
          </p:cNvSpPr>
          <p:nvPr/>
        </p:nvSpPr>
        <p:spPr>
          <a:xfrm>
            <a:off x="1007579" y="21711611"/>
            <a:ext cx="19368467" cy="58477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 rtl="1"/>
            <a:r>
              <a:rPr lang="fa-IR" sz="3200" b="1" dirty="0">
                <a:cs typeface="B Mitra" panose="00000400000000000000" pitchFamily="2" charset="-78"/>
              </a:rPr>
              <a:t>توضیح تفصیلی</a:t>
            </a:r>
            <a:endParaRPr lang="en-US" sz="3200" b="1" dirty="0">
              <a:cs typeface="B Mitra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DB1237-1D21-6FA8-15B8-DE502524CA6D}"/>
              </a:ext>
            </a:extLst>
          </p:cNvPr>
          <p:cNvSpPr txBox="1">
            <a:spLocks/>
          </p:cNvSpPr>
          <p:nvPr/>
        </p:nvSpPr>
        <p:spPr>
          <a:xfrm>
            <a:off x="1007579" y="22533782"/>
            <a:ext cx="19368467" cy="352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 anchor="t" anchorCtr="0">
            <a:noAutofit/>
          </a:bodyPr>
          <a:lstStyle/>
          <a:p>
            <a:pPr algn="r" rtl="1"/>
            <a:endParaRPr lang="en-US" sz="4000" dirty="0">
              <a:cs typeface="B Mitra" panose="000004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58A239-84D9-016A-9126-226941376369}"/>
              </a:ext>
            </a:extLst>
          </p:cNvPr>
          <p:cNvSpPr txBox="1">
            <a:spLocks/>
          </p:cNvSpPr>
          <p:nvPr/>
        </p:nvSpPr>
        <p:spPr>
          <a:xfrm>
            <a:off x="4229100" y="6788585"/>
            <a:ext cx="16146946" cy="145937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 anchor="t" anchorCtr="0">
            <a:noAutofit/>
          </a:bodyPr>
          <a:lstStyle/>
          <a:p>
            <a:pPr lvl="1" algn="r" rtl="1"/>
            <a:r>
              <a:rPr lang="fa-IR" sz="4000" b="1" dirty="0">
                <a:cs typeface="B Mitra" panose="00000400000000000000" pitchFamily="2" charset="-78"/>
              </a:rPr>
              <a:t>عنوان:</a:t>
            </a:r>
            <a:endParaRPr lang="en-US" sz="4000" b="1" dirty="0">
              <a:cs typeface="B Mitra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ED46A2-2417-C294-8D32-6964D363F18D}"/>
              </a:ext>
            </a:extLst>
          </p:cNvPr>
          <p:cNvSpPr txBox="1">
            <a:spLocks/>
          </p:cNvSpPr>
          <p:nvPr/>
        </p:nvSpPr>
        <p:spPr>
          <a:xfrm>
            <a:off x="1007578" y="6752966"/>
            <a:ext cx="2954822" cy="145937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 anchor="t" anchorCtr="0">
            <a:noAutofit/>
          </a:bodyPr>
          <a:lstStyle/>
          <a:p>
            <a:pPr algn="r" rtl="1"/>
            <a:r>
              <a:rPr lang="fa-IR" sz="4000" b="1" dirty="0">
                <a:cs typeface="B Mitra" panose="00000400000000000000" pitchFamily="2" charset="-78"/>
              </a:rPr>
              <a:t>شناسه: </a:t>
            </a:r>
            <a:endParaRPr lang="en-US" sz="4000" b="1" dirty="0">
              <a:cs typeface="B Mitra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BA0FA-CA2D-8B86-3262-683B16677793}"/>
              </a:ext>
            </a:extLst>
          </p:cNvPr>
          <p:cNvSpPr txBox="1">
            <a:spLocks/>
          </p:cNvSpPr>
          <p:nvPr/>
        </p:nvSpPr>
        <p:spPr>
          <a:xfrm>
            <a:off x="1007577" y="16974798"/>
            <a:ext cx="9487067" cy="58477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 rtl="1"/>
            <a:r>
              <a:rPr lang="fa-IR" sz="3200" b="1" dirty="0">
                <a:cs typeface="B Mitra" panose="00000400000000000000" pitchFamily="2" charset="-78"/>
              </a:rPr>
              <a:t>پیامدها</a:t>
            </a:r>
            <a:endParaRPr lang="en-US" sz="3200" b="1" dirty="0"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2E84E8-BDAB-AD92-2B47-89346E6C2306}"/>
              </a:ext>
            </a:extLst>
          </p:cNvPr>
          <p:cNvSpPr txBox="1">
            <a:spLocks/>
          </p:cNvSpPr>
          <p:nvPr/>
        </p:nvSpPr>
        <p:spPr>
          <a:xfrm>
            <a:off x="1007577" y="17796970"/>
            <a:ext cx="9487067" cy="352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 anchor="t" anchorCtr="0">
            <a:noAutofit/>
          </a:bodyPr>
          <a:lstStyle/>
          <a:p>
            <a:pPr algn="r" rtl="1"/>
            <a:endParaRPr lang="en-US" sz="40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355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128</TotalTime>
  <Words>23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 Mitra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goudarz</dc:creator>
  <cp:lastModifiedBy>MR goudarz</cp:lastModifiedBy>
  <cp:revision>14</cp:revision>
  <dcterms:created xsi:type="dcterms:W3CDTF">2024-05-01T13:58:44Z</dcterms:created>
  <dcterms:modified xsi:type="dcterms:W3CDTF">2024-05-02T14:31:36Z</dcterms:modified>
</cp:coreProperties>
</file>